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8" r:id="rId2"/>
    <p:sldId id="256" r:id="rId3"/>
    <p:sldId id="259" r:id="rId4"/>
    <p:sldId id="260" r:id="rId5"/>
    <p:sldId id="270" r:id="rId6"/>
    <p:sldId id="269" r:id="rId7"/>
    <p:sldId id="271" r:id="rId8"/>
    <p:sldId id="266" r:id="rId9"/>
  </p:sldIdLst>
  <p:sldSz cx="9144000" cy="6858000" type="screen4x3"/>
  <p:notesSz cx="6858000" cy="99472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606A9-16F1-40C0-BAB2-57B779E18B96}" v="17" dt="2024-09-10T13:17:3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>
      <p:cViewPr varScale="1">
        <p:scale>
          <a:sx n="81" d="100"/>
          <a:sy n="81" d="100"/>
        </p:scale>
        <p:origin x="17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ölliker Martina" userId="a1854c29-6bce-4f9e-a5dc-4b8baf2f636a" providerId="ADAL" clId="{435ACFE2-1FF0-458E-A541-A3858DF902F2}"/>
    <pc:docChg chg="undo custSel addSld delSld modSld sldOrd">
      <pc:chgData name="Kölliker Martina" userId="a1854c29-6bce-4f9e-a5dc-4b8baf2f636a" providerId="ADAL" clId="{435ACFE2-1FF0-458E-A541-A3858DF902F2}" dt="2022-09-19T13:51:07.578" v="770" actId="20577"/>
      <pc:docMkLst>
        <pc:docMk/>
      </pc:docMkLst>
      <pc:sldChg chg="addSp delSp modSp mod">
        <pc:chgData name="Kölliker Martina" userId="a1854c29-6bce-4f9e-a5dc-4b8baf2f636a" providerId="ADAL" clId="{435ACFE2-1FF0-458E-A541-A3858DF902F2}" dt="2022-09-08T09:54:14.984" v="652" actId="12"/>
        <pc:sldMkLst>
          <pc:docMk/>
          <pc:sldMk cId="0" sldId="256"/>
        </pc:sldMkLst>
        <pc:spChg chg="add mod">
          <ac:chgData name="Kölliker Martina" userId="a1854c29-6bce-4f9e-a5dc-4b8baf2f636a" providerId="ADAL" clId="{435ACFE2-1FF0-458E-A541-A3858DF902F2}" dt="2022-09-08T09:54:14.984" v="652" actId="12"/>
          <ac:spMkLst>
            <pc:docMk/>
            <pc:sldMk cId="0" sldId="256"/>
            <ac:spMk id="3" creationId="{A71AF586-7EBD-4568-AF43-05EF0C60CD7C}"/>
          </ac:spMkLst>
        </pc:spChg>
        <pc:spChg chg="mod">
          <ac:chgData name="Kölliker Martina" userId="a1854c29-6bce-4f9e-a5dc-4b8baf2f636a" providerId="ADAL" clId="{435ACFE2-1FF0-458E-A541-A3858DF902F2}" dt="2022-09-08T09:37:18.272" v="222" actId="1076"/>
          <ac:spMkLst>
            <pc:docMk/>
            <pc:sldMk cId="0" sldId="256"/>
            <ac:spMk id="16386" creationId="{00000000-0000-0000-0000-000000000000}"/>
          </ac:spMkLst>
        </pc:spChg>
        <pc:picChg chg="del">
          <ac:chgData name="Kölliker Martina" userId="a1854c29-6bce-4f9e-a5dc-4b8baf2f636a" providerId="ADAL" clId="{435ACFE2-1FF0-458E-A541-A3858DF902F2}" dt="2022-09-08T09:35:52.006" v="59" actId="478"/>
          <ac:picMkLst>
            <pc:docMk/>
            <pc:sldMk cId="0" sldId="256"/>
            <ac:picMk id="2" creationId="{00000000-0000-0000-0000-000000000000}"/>
          </ac:picMkLst>
        </pc:picChg>
      </pc:sldChg>
      <pc:sldChg chg="del">
        <pc:chgData name="Kölliker Martina" userId="a1854c29-6bce-4f9e-a5dc-4b8baf2f636a" providerId="ADAL" clId="{435ACFE2-1FF0-458E-A541-A3858DF902F2}" dt="2022-09-08T09:39:10.212" v="226" actId="47"/>
        <pc:sldMkLst>
          <pc:docMk/>
          <pc:sldMk cId="0" sldId="257"/>
        </pc:sldMkLst>
      </pc:sldChg>
      <pc:sldChg chg="addSp modSp mod modAnim">
        <pc:chgData name="Kölliker Martina" userId="a1854c29-6bce-4f9e-a5dc-4b8baf2f636a" providerId="ADAL" clId="{435ACFE2-1FF0-458E-A541-A3858DF902F2}" dt="2022-09-08T09:42:27.665" v="343" actId="21"/>
        <pc:sldMkLst>
          <pc:docMk/>
          <pc:sldMk cId="403940687" sldId="259"/>
        </pc:sldMkLst>
        <pc:spChg chg="add mod">
          <ac:chgData name="Kölliker Martina" userId="a1854c29-6bce-4f9e-a5dc-4b8baf2f636a" providerId="ADAL" clId="{435ACFE2-1FF0-458E-A541-A3858DF902F2}" dt="2022-09-08T09:39:41.709" v="238" actId="1076"/>
          <ac:spMkLst>
            <pc:docMk/>
            <pc:sldMk cId="403940687" sldId="259"/>
            <ac:spMk id="2" creationId="{B97E0724-5001-49D2-A66D-229C949E4A47}"/>
          </ac:spMkLst>
        </pc:spChg>
        <pc:spChg chg="mod">
          <ac:chgData name="Kölliker Martina" userId="a1854c29-6bce-4f9e-a5dc-4b8baf2f636a" providerId="ADAL" clId="{435ACFE2-1FF0-458E-A541-A3858DF902F2}" dt="2022-09-08T09:42:27.665" v="343" actId="21"/>
          <ac:spMkLst>
            <pc:docMk/>
            <pc:sldMk cId="403940687" sldId="259"/>
            <ac:spMk id="17411" creationId="{00000000-0000-0000-0000-000000000000}"/>
          </ac:spMkLst>
        </pc:spChg>
      </pc:sldChg>
      <pc:sldChg chg="modSp mod modAnim">
        <pc:chgData name="Kölliker Martina" userId="a1854c29-6bce-4f9e-a5dc-4b8baf2f636a" providerId="ADAL" clId="{435ACFE2-1FF0-458E-A541-A3858DF902F2}" dt="2022-09-08T09:56:13.050" v="688" actId="20577"/>
        <pc:sldMkLst>
          <pc:docMk/>
          <pc:sldMk cId="2532888392" sldId="260"/>
        </pc:sldMkLst>
        <pc:spChg chg="mod">
          <ac:chgData name="Kölliker Martina" userId="a1854c29-6bce-4f9e-a5dc-4b8baf2f636a" providerId="ADAL" clId="{435ACFE2-1FF0-458E-A541-A3858DF902F2}" dt="2022-09-08T09:56:13.050" v="688" actId="20577"/>
          <ac:spMkLst>
            <pc:docMk/>
            <pc:sldMk cId="2532888392" sldId="260"/>
            <ac:spMk id="17411" creationId="{00000000-0000-0000-0000-000000000000}"/>
          </ac:spMkLst>
        </pc:spChg>
      </pc:sldChg>
      <pc:sldChg chg="del">
        <pc:chgData name="Kölliker Martina" userId="a1854c29-6bce-4f9e-a5dc-4b8baf2f636a" providerId="ADAL" clId="{435ACFE2-1FF0-458E-A541-A3858DF902F2}" dt="2022-09-08T09:51:20.849" v="514" actId="47"/>
        <pc:sldMkLst>
          <pc:docMk/>
          <pc:sldMk cId="2126291711" sldId="261"/>
        </pc:sldMkLst>
      </pc:sldChg>
      <pc:sldChg chg="del">
        <pc:chgData name="Kölliker Martina" userId="a1854c29-6bce-4f9e-a5dc-4b8baf2f636a" providerId="ADAL" clId="{435ACFE2-1FF0-458E-A541-A3858DF902F2}" dt="2022-09-08T09:51:23.737" v="515" actId="47"/>
        <pc:sldMkLst>
          <pc:docMk/>
          <pc:sldMk cId="2549609682" sldId="262"/>
        </pc:sldMkLst>
      </pc:sldChg>
      <pc:sldChg chg="add del">
        <pc:chgData name="Kölliker Martina" userId="a1854c29-6bce-4f9e-a5dc-4b8baf2f636a" providerId="ADAL" clId="{435ACFE2-1FF0-458E-A541-A3858DF902F2}" dt="2022-09-08T09:53:54.285" v="650" actId="47"/>
        <pc:sldMkLst>
          <pc:docMk/>
          <pc:sldMk cId="3496104338" sldId="263"/>
        </pc:sldMkLst>
      </pc:sldChg>
      <pc:sldChg chg="del">
        <pc:chgData name="Kölliker Martina" userId="a1854c29-6bce-4f9e-a5dc-4b8baf2f636a" providerId="ADAL" clId="{435ACFE2-1FF0-458E-A541-A3858DF902F2}" dt="2022-09-08T09:51:06.044" v="513" actId="47"/>
        <pc:sldMkLst>
          <pc:docMk/>
          <pc:sldMk cId="2348007663" sldId="264"/>
        </pc:sldMkLst>
      </pc:sldChg>
      <pc:sldChg chg="addSp delSp modSp mod ord">
        <pc:chgData name="Kölliker Martina" userId="a1854c29-6bce-4f9e-a5dc-4b8baf2f636a" providerId="ADAL" clId="{435ACFE2-1FF0-458E-A541-A3858DF902F2}" dt="2022-09-08T10:09:03.510" v="692" actId="20577"/>
        <pc:sldMkLst>
          <pc:docMk/>
          <pc:sldMk cId="2130089915" sldId="266"/>
        </pc:sldMkLst>
        <pc:spChg chg="del mod">
          <ac:chgData name="Kölliker Martina" userId="a1854c29-6bce-4f9e-a5dc-4b8baf2f636a" providerId="ADAL" clId="{435ACFE2-1FF0-458E-A541-A3858DF902F2}" dt="2022-09-08T09:52:02.757" v="536" actId="478"/>
          <ac:spMkLst>
            <pc:docMk/>
            <pc:sldMk cId="2130089915" sldId="266"/>
            <ac:spMk id="2" creationId="{00000000-0000-0000-0000-000000000000}"/>
          </ac:spMkLst>
        </pc:spChg>
        <pc:spChg chg="mod">
          <ac:chgData name="Kölliker Martina" userId="a1854c29-6bce-4f9e-a5dc-4b8baf2f636a" providerId="ADAL" clId="{435ACFE2-1FF0-458E-A541-A3858DF902F2}" dt="2022-09-08T10:09:03.510" v="692" actId="20577"/>
          <ac:spMkLst>
            <pc:docMk/>
            <pc:sldMk cId="2130089915" sldId="266"/>
            <ac:spMk id="3" creationId="{00000000-0000-0000-0000-000000000000}"/>
          </ac:spMkLst>
        </pc:spChg>
        <pc:spChg chg="add mod">
          <ac:chgData name="Kölliker Martina" userId="a1854c29-6bce-4f9e-a5dc-4b8baf2f636a" providerId="ADAL" clId="{435ACFE2-1FF0-458E-A541-A3858DF902F2}" dt="2022-09-08T09:52:02.757" v="536" actId="478"/>
          <ac:spMkLst>
            <pc:docMk/>
            <pc:sldMk cId="2130089915" sldId="266"/>
            <ac:spMk id="4" creationId="{FC1B1390-0AF2-473A-84DE-33385563D0C3}"/>
          </ac:spMkLst>
        </pc:spChg>
      </pc:sldChg>
      <pc:sldChg chg="addSp delSp modSp mod modClrScheme chgLayout">
        <pc:chgData name="Kölliker Martina" userId="a1854c29-6bce-4f9e-a5dc-4b8baf2f636a" providerId="ADAL" clId="{435ACFE2-1FF0-458E-A541-A3858DF902F2}" dt="2022-09-08T09:34:33.905" v="5" actId="27614"/>
        <pc:sldMkLst>
          <pc:docMk/>
          <pc:sldMk cId="2610239517" sldId="268"/>
        </pc:sldMkLst>
        <pc:spChg chg="add del mod">
          <ac:chgData name="Kölliker Martina" userId="a1854c29-6bce-4f9e-a5dc-4b8baf2f636a" providerId="ADAL" clId="{435ACFE2-1FF0-458E-A541-A3858DF902F2}" dt="2022-09-08T09:34:25.109" v="3" actId="26606"/>
          <ac:spMkLst>
            <pc:docMk/>
            <pc:sldMk cId="2610239517" sldId="268"/>
            <ac:spMk id="8" creationId="{C4990ED7-E757-AC45-F6BD-6BD4EF7DC54D}"/>
          </ac:spMkLst>
        </pc:spChg>
        <pc:picChg chg="add mod">
          <ac:chgData name="Kölliker Martina" userId="a1854c29-6bce-4f9e-a5dc-4b8baf2f636a" providerId="ADAL" clId="{435ACFE2-1FF0-458E-A541-A3858DF902F2}" dt="2022-09-08T09:34:33.905" v="5" actId="27614"/>
          <ac:picMkLst>
            <pc:docMk/>
            <pc:sldMk cId="2610239517" sldId="268"/>
            <ac:picMk id="3" creationId="{06E33572-2035-464D-8DFA-08A899C2AF2C}"/>
          </ac:picMkLst>
        </pc:picChg>
        <pc:picChg chg="del">
          <ac:chgData name="Kölliker Martina" userId="a1854c29-6bce-4f9e-a5dc-4b8baf2f636a" providerId="ADAL" clId="{435ACFE2-1FF0-458E-A541-A3858DF902F2}" dt="2022-09-08T09:34:18.415" v="0" actId="478"/>
          <ac:picMkLst>
            <pc:docMk/>
            <pc:sldMk cId="2610239517" sldId="268"/>
            <ac:picMk id="1026" creationId="{00000000-0000-0000-0000-000000000000}"/>
          </ac:picMkLst>
        </pc:picChg>
      </pc:sldChg>
      <pc:sldChg chg="addSp delSp modSp mod">
        <pc:chgData name="Kölliker Martina" userId="a1854c29-6bce-4f9e-a5dc-4b8baf2f636a" providerId="ADAL" clId="{435ACFE2-1FF0-458E-A541-A3858DF902F2}" dt="2022-09-19T13:50:36.038" v="769" actId="14100"/>
        <pc:sldMkLst>
          <pc:docMk/>
          <pc:sldMk cId="2528209913" sldId="269"/>
        </pc:sldMkLst>
        <pc:picChg chg="del">
          <ac:chgData name="Kölliker Martina" userId="a1854c29-6bce-4f9e-a5dc-4b8baf2f636a" providerId="ADAL" clId="{435ACFE2-1FF0-458E-A541-A3858DF902F2}" dt="2022-09-08T14:29:24.418" v="695" actId="478"/>
          <ac:picMkLst>
            <pc:docMk/>
            <pc:sldMk cId="2528209913" sldId="269"/>
            <ac:picMk id="2" creationId="{6E987968-85DE-4970-A5DE-34AC7FF9995B}"/>
          </ac:picMkLst>
        </pc:picChg>
        <pc:picChg chg="add mod">
          <ac:chgData name="Kölliker Martina" userId="a1854c29-6bce-4f9e-a5dc-4b8baf2f636a" providerId="ADAL" clId="{435ACFE2-1FF0-458E-A541-A3858DF902F2}" dt="2022-09-19T13:50:36.038" v="769" actId="14100"/>
          <ac:picMkLst>
            <pc:docMk/>
            <pc:sldMk cId="2528209913" sldId="269"/>
            <ac:picMk id="3" creationId="{38AC8A5B-180A-4896-B06B-8887B73AFA81}"/>
          </ac:picMkLst>
        </pc:picChg>
        <pc:picChg chg="add del mod">
          <ac:chgData name="Kölliker Martina" userId="a1854c29-6bce-4f9e-a5dc-4b8baf2f636a" providerId="ADAL" clId="{435ACFE2-1FF0-458E-A541-A3858DF902F2}" dt="2022-09-19T13:50:20.970" v="763" actId="478"/>
          <ac:picMkLst>
            <pc:docMk/>
            <pc:sldMk cId="2528209913" sldId="269"/>
            <ac:picMk id="4" creationId="{7B3F5DF8-3CA4-46AF-8F2A-9AC91A24BE9D}"/>
          </ac:picMkLst>
        </pc:picChg>
      </pc:sldChg>
      <pc:sldChg chg="modSp add modAnim">
        <pc:chgData name="Kölliker Martina" userId="a1854c29-6bce-4f9e-a5dc-4b8baf2f636a" providerId="ADAL" clId="{435ACFE2-1FF0-458E-A541-A3858DF902F2}" dt="2022-09-12T11:50:13.882" v="762" actId="20577"/>
        <pc:sldMkLst>
          <pc:docMk/>
          <pc:sldMk cId="1427855735" sldId="270"/>
        </pc:sldMkLst>
        <pc:spChg chg="mod">
          <ac:chgData name="Kölliker Martina" userId="a1854c29-6bce-4f9e-a5dc-4b8baf2f636a" providerId="ADAL" clId="{435ACFE2-1FF0-458E-A541-A3858DF902F2}" dt="2022-09-12T11:50:13.882" v="762" actId="20577"/>
          <ac:spMkLst>
            <pc:docMk/>
            <pc:sldMk cId="1427855735" sldId="270"/>
            <ac:spMk id="17411" creationId="{00000000-0000-0000-0000-000000000000}"/>
          </ac:spMkLst>
        </pc:spChg>
      </pc:sldChg>
      <pc:sldChg chg="modSp add mod ord modAnim">
        <pc:chgData name="Kölliker Martina" userId="a1854c29-6bce-4f9e-a5dc-4b8baf2f636a" providerId="ADAL" clId="{435ACFE2-1FF0-458E-A541-A3858DF902F2}" dt="2022-09-19T13:51:07.578" v="770" actId="20577"/>
        <pc:sldMkLst>
          <pc:docMk/>
          <pc:sldMk cId="546567684" sldId="271"/>
        </pc:sldMkLst>
        <pc:spChg chg="mod">
          <ac:chgData name="Kölliker Martina" userId="a1854c29-6bce-4f9e-a5dc-4b8baf2f636a" providerId="ADAL" clId="{435ACFE2-1FF0-458E-A541-A3858DF902F2}" dt="2022-09-08T09:51:51.001" v="535" actId="20577"/>
          <ac:spMkLst>
            <pc:docMk/>
            <pc:sldMk cId="546567684" sldId="271"/>
            <ac:spMk id="2" creationId="{B97E0724-5001-49D2-A66D-229C949E4A47}"/>
          </ac:spMkLst>
        </pc:spChg>
        <pc:spChg chg="mod">
          <ac:chgData name="Kölliker Martina" userId="a1854c29-6bce-4f9e-a5dc-4b8baf2f636a" providerId="ADAL" clId="{435ACFE2-1FF0-458E-A541-A3858DF902F2}" dt="2022-09-19T13:51:07.578" v="770" actId="20577"/>
          <ac:spMkLst>
            <pc:docMk/>
            <pc:sldMk cId="546567684" sldId="271"/>
            <ac:spMk id="17411" creationId="{00000000-0000-0000-0000-000000000000}"/>
          </ac:spMkLst>
        </pc:spChg>
      </pc:sldChg>
    </pc:docChg>
  </pc:docChgLst>
  <pc:docChgLst>
    <pc:chgData name="Kölliker Martina" userId="a1854c29-6bce-4f9e-a5dc-4b8baf2f636a" providerId="ADAL" clId="{C10606A9-16F1-40C0-BAB2-57B779E18B96}"/>
    <pc:docChg chg="custSel modSld">
      <pc:chgData name="Kölliker Martina" userId="a1854c29-6bce-4f9e-a5dc-4b8baf2f636a" providerId="ADAL" clId="{C10606A9-16F1-40C0-BAB2-57B779E18B96}" dt="2024-09-10T13:21:07.040" v="24" actId="1076"/>
      <pc:docMkLst>
        <pc:docMk/>
      </pc:docMkLst>
      <pc:sldChg chg="modSp">
        <pc:chgData name="Kölliker Martina" userId="a1854c29-6bce-4f9e-a5dc-4b8baf2f636a" providerId="ADAL" clId="{C10606A9-16F1-40C0-BAB2-57B779E18B96}" dt="2024-09-10T13:17:32.591" v="20" actId="20577"/>
        <pc:sldMkLst>
          <pc:docMk/>
          <pc:sldMk cId="403940687" sldId="259"/>
        </pc:sldMkLst>
        <pc:spChg chg="mod">
          <ac:chgData name="Kölliker Martina" userId="a1854c29-6bce-4f9e-a5dc-4b8baf2f636a" providerId="ADAL" clId="{C10606A9-16F1-40C0-BAB2-57B779E18B96}" dt="2024-09-10T13:17:32.591" v="20" actId="20577"/>
          <ac:spMkLst>
            <pc:docMk/>
            <pc:sldMk cId="403940687" sldId="259"/>
            <ac:spMk id="17411" creationId="{00000000-0000-0000-0000-000000000000}"/>
          </ac:spMkLst>
        </pc:spChg>
      </pc:sldChg>
      <pc:sldChg chg="modSp">
        <pc:chgData name="Kölliker Martina" userId="a1854c29-6bce-4f9e-a5dc-4b8baf2f636a" providerId="ADAL" clId="{C10606A9-16F1-40C0-BAB2-57B779E18B96}" dt="2024-09-10T13:11:37.360" v="15" actId="20577"/>
        <pc:sldMkLst>
          <pc:docMk/>
          <pc:sldMk cId="2532888392" sldId="260"/>
        </pc:sldMkLst>
        <pc:spChg chg="mod">
          <ac:chgData name="Kölliker Martina" userId="a1854c29-6bce-4f9e-a5dc-4b8baf2f636a" providerId="ADAL" clId="{C10606A9-16F1-40C0-BAB2-57B779E18B96}" dt="2024-09-10T13:11:37.360" v="15" actId="20577"/>
          <ac:spMkLst>
            <pc:docMk/>
            <pc:sldMk cId="2532888392" sldId="260"/>
            <ac:spMk id="17411" creationId="{00000000-0000-0000-0000-000000000000}"/>
          </ac:spMkLst>
        </pc:spChg>
      </pc:sldChg>
      <pc:sldChg chg="addSp delSp modSp mod">
        <pc:chgData name="Kölliker Martina" userId="a1854c29-6bce-4f9e-a5dc-4b8baf2f636a" providerId="ADAL" clId="{C10606A9-16F1-40C0-BAB2-57B779E18B96}" dt="2024-09-10T13:21:07.040" v="24" actId="1076"/>
        <pc:sldMkLst>
          <pc:docMk/>
          <pc:sldMk cId="2528209913" sldId="269"/>
        </pc:sldMkLst>
        <pc:picChg chg="add del mod">
          <ac:chgData name="Kölliker Martina" userId="a1854c29-6bce-4f9e-a5dc-4b8baf2f636a" providerId="ADAL" clId="{C10606A9-16F1-40C0-BAB2-57B779E18B96}" dt="2024-09-10T13:20:55.450" v="21" actId="478"/>
          <ac:picMkLst>
            <pc:docMk/>
            <pc:sldMk cId="2528209913" sldId="269"/>
            <ac:picMk id="3" creationId="{34C2ECBD-F923-A272-672D-B1E974B8E069}"/>
          </ac:picMkLst>
        </pc:picChg>
        <pc:picChg chg="del">
          <ac:chgData name="Kölliker Martina" userId="a1854c29-6bce-4f9e-a5dc-4b8baf2f636a" providerId="ADAL" clId="{C10606A9-16F1-40C0-BAB2-57B779E18B96}" dt="2024-09-10T13:14:56.895" v="16" actId="478"/>
          <ac:picMkLst>
            <pc:docMk/>
            <pc:sldMk cId="2528209913" sldId="269"/>
            <ac:picMk id="4" creationId="{7D82D68E-BD4E-2CC1-F479-841AB20F812A}"/>
          </ac:picMkLst>
        </pc:picChg>
        <pc:picChg chg="add mod">
          <ac:chgData name="Kölliker Martina" userId="a1854c29-6bce-4f9e-a5dc-4b8baf2f636a" providerId="ADAL" clId="{C10606A9-16F1-40C0-BAB2-57B779E18B96}" dt="2024-09-10T13:21:07.040" v="24" actId="1076"/>
          <ac:picMkLst>
            <pc:docMk/>
            <pc:sldMk cId="2528209913" sldId="269"/>
            <ac:picMk id="6" creationId="{802593C2-BAFF-0586-DB36-D3842BEB0078}"/>
          </ac:picMkLst>
        </pc:picChg>
      </pc:sldChg>
    </pc:docChg>
  </pc:docChgLst>
  <pc:docChgLst>
    <pc:chgData name="Kölliker Martina" userId="a1854c29-6bce-4f9e-a5dc-4b8baf2f636a" providerId="ADAL" clId="{66DF742B-E068-4B52-B01A-82E9F5ED3A0E}"/>
    <pc:docChg chg="modSld">
      <pc:chgData name="Kölliker Martina" userId="a1854c29-6bce-4f9e-a5dc-4b8baf2f636a" providerId="ADAL" clId="{66DF742B-E068-4B52-B01A-82E9F5ED3A0E}" dt="2023-06-11T09:51:04.566" v="44" actId="20577"/>
      <pc:docMkLst>
        <pc:docMk/>
      </pc:docMkLst>
      <pc:sldChg chg="modSp modAnim">
        <pc:chgData name="Kölliker Martina" userId="a1854c29-6bce-4f9e-a5dc-4b8baf2f636a" providerId="ADAL" clId="{66DF742B-E068-4B52-B01A-82E9F5ED3A0E}" dt="2023-06-11T09:51:04.566" v="44" actId="20577"/>
        <pc:sldMkLst>
          <pc:docMk/>
          <pc:sldMk cId="546567684" sldId="271"/>
        </pc:sldMkLst>
        <pc:spChg chg="mod">
          <ac:chgData name="Kölliker Martina" userId="a1854c29-6bce-4f9e-a5dc-4b8baf2f636a" providerId="ADAL" clId="{66DF742B-E068-4B52-B01A-82E9F5ED3A0E}" dt="2023-06-11T09:51:04.566" v="44" actId="20577"/>
          <ac:spMkLst>
            <pc:docMk/>
            <pc:sldMk cId="546567684" sldId="271"/>
            <ac:spMk id="17411" creationId="{00000000-0000-0000-0000-000000000000}"/>
          </ac:spMkLst>
        </pc:spChg>
      </pc:sldChg>
    </pc:docChg>
  </pc:docChgLst>
  <pc:docChgLst>
    <pc:chgData name="Kölliker Martina" userId="a1854c29-6bce-4f9e-a5dc-4b8baf2f636a" providerId="ADAL" clId="{9BC4E095-90EC-4CFB-80F5-0241B31DCD35}"/>
    <pc:docChg chg="custSel modSld">
      <pc:chgData name="Kölliker Martina" userId="a1854c29-6bce-4f9e-a5dc-4b8baf2f636a" providerId="ADAL" clId="{9BC4E095-90EC-4CFB-80F5-0241B31DCD35}" dt="2023-09-12T13:24:12.544" v="30" actId="20577"/>
      <pc:docMkLst>
        <pc:docMk/>
      </pc:docMkLst>
      <pc:sldChg chg="modSp">
        <pc:chgData name="Kölliker Martina" userId="a1854c29-6bce-4f9e-a5dc-4b8baf2f636a" providerId="ADAL" clId="{9BC4E095-90EC-4CFB-80F5-0241B31DCD35}" dt="2023-09-11T13:47:14.382" v="6" actId="20577"/>
        <pc:sldMkLst>
          <pc:docMk/>
          <pc:sldMk cId="2532888392" sldId="260"/>
        </pc:sldMkLst>
        <pc:spChg chg="mod">
          <ac:chgData name="Kölliker Martina" userId="a1854c29-6bce-4f9e-a5dc-4b8baf2f636a" providerId="ADAL" clId="{9BC4E095-90EC-4CFB-80F5-0241B31DCD35}" dt="2023-09-11T13:47:14.382" v="6" actId="20577"/>
          <ac:spMkLst>
            <pc:docMk/>
            <pc:sldMk cId="2532888392" sldId="260"/>
            <ac:spMk id="17411" creationId="{00000000-0000-0000-0000-000000000000}"/>
          </ac:spMkLst>
        </pc:spChg>
      </pc:sldChg>
      <pc:sldChg chg="modSp mod">
        <pc:chgData name="Kölliker Martina" userId="a1854c29-6bce-4f9e-a5dc-4b8baf2f636a" providerId="ADAL" clId="{9BC4E095-90EC-4CFB-80F5-0241B31DCD35}" dt="2023-09-12T13:24:12.544" v="30" actId="20577"/>
        <pc:sldMkLst>
          <pc:docMk/>
          <pc:sldMk cId="2130089915" sldId="266"/>
        </pc:sldMkLst>
        <pc:spChg chg="mod">
          <ac:chgData name="Kölliker Martina" userId="a1854c29-6bce-4f9e-a5dc-4b8baf2f636a" providerId="ADAL" clId="{9BC4E095-90EC-4CFB-80F5-0241B31DCD35}" dt="2023-09-12T13:24:12.544" v="30" actId="20577"/>
          <ac:spMkLst>
            <pc:docMk/>
            <pc:sldMk cId="2130089915" sldId="266"/>
            <ac:spMk id="3" creationId="{00000000-0000-0000-0000-000000000000}"/>
          </ac:spMkLst>
        </pc:spChg>
      </pc:sldChg>
      <pc:sldChg chg="addSp delSp modSp mod">
        <pc:chgData name="Kölliker Martina" userId="a1854c29-6bce-4f9e-a5dc-4b8baf2f636a" providerId="ADAL" clId="{9BC4E095-90EC-4CFB-80F5-0241B31DCD35}" dt="2023-09-11T13:54:09.205" v="10" actId="1076"/>
        <pc:sldMkLst>
          <pc:docMk/>
          <pc:sldMk cId="2528209913" sldId="269"/>
        </pc:sldMkLst>
        <pc:picChg chg="del">
          <ac:chgData name="Kölliker Martina" userId="a1854c29-6bce-4f9e-a5dc-4b8baf2f636a" providerId="ADAL" clId="{9BC4E095-90EC-4CFB-80F5-0241B31DCD35}" dt="2023-09-11T13:53:58.440" v="7" actId="478"/>
          <ac:picMkLst>
            <pc:docMk/>
            <pc:sldMk cId="2528209913" sldId="269"/>
            <ac:picMk id="3" creationId="{38AC8A5B-180A-4896-B06B-8887B73AFA81}"/>
          </ac:picMkLst>
        </pc:picChg>
        <pc:picChg chg="add mod">
          <ac:chgData name="Kölliker Martina" userId="a1854c29-6bce-4f9e-a5dc-4b8baf2f636a" providerId="ADAL" clId="{9BC4E095-90EC-4CFB-80F5-0241B31DCD35}" dt="2023-09-11T13:54:09.205" v="10" actId="1076"/>
          <ac:picMkLst>
            <pc:docMk/>
            <pc:sldMk cId="2528209913" sldId="269"/>
            <ac:picMk id="4" creationId="{7D82D68E-BD4E-2CC1-F479-841AB20F812A}"/>
          </ac:picMkLst>
        </pc:picChg>
      </pc:sldChg>
    </pc:docChg>
  </pc:docChgLst>
  <pc:docChgLst>
    <pc:chgData name="Kellerhals Thomas" userId="14bea781-3652-4910-bb87-63b270eba3ef" providerId="ADAL" clId="{8BD72FBE-3262-4B46-8542-9F5281E471C6}"/>
    <pc:docChg chg="custSel modSld">
      <pc:chgData name="Kellerhals Thomas" userId="14bea781-3652-4910-bb87-63b270eba3ef" providerId="ADAL" clId="{8BD72FBE-3262-4B46-8542-9F5281E471C6}" dt="2020-09-07T18:38:48.236" v="178" actId="20577"/>
      <pc:docMkLst>
        <pc:docMk/>
      </pc:docMkLst>
      <pc:sldChg chg="modSp mod">
        <pc:chgData name="Kellerhals Thomas" userId="14bea781-3652-4910-bb87-63b270eba3ef" providerId="ADAL" clId="{8BD72FBE-3262-4B46-8542-9F5281E471C6}" dt="2020-09-07T18:36:27.267" v="165" actId="20577"/>
        <pc:sldMkLst>
          <pc:docMk/>
          <pc:sldMk cId="403940687" sldId="259"/>
        </pc:sldMkLst>
        <pc:spChg chg="mod">
          <ac:chgData name="Kellerhals Thomas" userId="14bea781-3652-4910-bb87-63b270eba3ef" providerId="ADAL" clId="{8BD72FBE-3262-4B46-8542-9F5281E471C6}" dt="2020-09-07T18:36:27.267" v="165" actId="20577"/>
          <ac:spMkLst>
            <pc:docMk/>
            <pc:sldMk cId="403940687" sldId="259"/>
            <ac:spMk id="17411" creationId="{00000000-0000-0000-0000-000000000000}"/>
          </ac:spMkLst>
        </pc:spChg>
      </pc:sldChg>
      <pc:sldChg chg="modSp mod">
        <pc:chgData name="Kellerhals Thomas" userId="14bea781-3652-4910-bb87-63b270eba3ef" providerId="ADAL" clId="{8BD72FBE-3262-4B46-8542-9F5281E471C6}" dt="2020-09-07T18:34:58.289" v="162" actId="20577"/>
        <pc:sldMkLst>
          <pc:docMk/>
          <pc:sldMk cId="2532888392" sldId="260"/>
        </pc:sldMkLst>
        <pc:spChg chg="mod">
          <ac:chgData name="Kellerhals Thomas" userId="14bea781-3652-4910-bb87-63b270eba3ef" providerId="ADAL" clId="{8BD72FBE-3262-4B46-8542-9F5281E471C6}" dt="2020-09-07T18:34:58.289" v="162" actId="20577"/>
          <ac:spMkLst>
            <pc:docMk/>
            <pc:sldMk cId="2532888392" sldId="260"/>
            <ac:spMk id="17411" creationId="{00000000-0000-0000-0000-000000000000}"/>
          </ac:spMkLst>
        </pc:spChg>
      </pc:sldChg>
      <pc:sldChg chg="modSp mod">
        <pc:chgData name="Kellerhals Thomas" userId="14bea781-3652-4910-bb87-63b270eba3ef" providerId="ADAL" clId="{8BD72FBE-3262-4B46-8542-9F5281E471C6}" dt="2020-09-07T18:36:47.814" v="166" actId="6549"/>
        <pc:sldMkLst>
          <pc:docMk/>
          <pc:sldMk cId="2549609682" sldId="262"/>
        </pc:sldMkLst>
        <pc:spChg chg="mod">
          <ac:chgData name="Kellerhals Thomas" userId="14bea781-3652-4910-bb87-63b270eba3ef" providerId="ADAL" clId="{8BD72FBE-3262-4B46-8542-9F5281E471C6}" dt="2020-09-07T18:36:47.814" v="166" actId="6549"/>
          <ac:spMkLst>
            <pc:docMk/>
            <pc:sldMk cId="2549609682" sldId="262"/>
            <ac:spMk id="3" creationId="{00000000-0000-0000-0000-000000000000}"/>
          </ac:spMkLst>
        </pc:spChg>
      </pc:sldChg>
      <pc:sldChg chg="modSp mod">
        <pc:chgData name="Kellerhals Thomas" userId="14bea781-3652-4910-bb87-63b270eba3ef" providerId="ADAL" clId="{8BD72FBE-3262-4B46-8542-9F5281E471C6}" dt="2020-09-07T18:38:48.236" v="178" actId="20577"/>
        <pc:sldMkLst>
          <pc:docMk/>
          <pc:sldMk cId="3496104338" sldId="263"/>
        </pc:sldMkLst>
        <pc:spChg chg="mod">
          <ac:chgData name="Kellerhals Thomas" userId="14bea781-3652-4910-bb87-63b270eba3ef" providerId="ADAL" clId="{8BD72FBE-3262-4B46-8542-9F5281E471C6}" dt="2020-09-07T18:38:48.236" v="178" actId="20577"/>
          <ac:spMkLst>
            <pc:docMk/>
            <pc:sldMk cId="3496104338" sldId="263"/>
            <ac:spMk id="3" creationId="{00000000-0000-0000-0000-000000000000}"/>
          </ac:spMkLst>
        </pc:spChg>
      </pc:sldChg>
      <pc:sldChg chg="modSp mod">
        <pc:chgData name="Kellerhals Thomas" userId="14bea781-3652-4910-bb87-63b270eba3ef" providerId="ADAL" clId="{8BD72FBE-3262-4B46-8542-9F5281E471C6}" dt="2020-09-07T18:31:41.675" v="89" actId="20577"/>
        <pc:sldMkLst>
          <pc:docMk/>
          <pc:sldMk cId="2130089915" sldId="266"/>
        </pc:sldMkLst>
        <pc:spChg chg="mod">
          <ac:chgData name="Kellerhals Thomas" userId="14bea781-3652-4910-bb87-63b270eba3ef" providerId="ADAL" clId="{8BD72FBE-3262-4B46-8542-9F5281E471C6}" dt="2020-09-07T18:31:41.675" v="89" actId="20577"/>
          <ac:spMkLst>
            <pc:docMk/>
            <pc:sldMk cId="2130089915" sldId="266"/>
            <ac:spMk id="2" creationId="{00000000-0000-0000-0000-000000000000}"/>
          </ac:spMkLst>
        </pc:spChg>
        <pc:spChg chg="mod">
          <ac:chgData name="Kellerhals Thomas" userId="14bea781-3652-4910-bb87-63b270eba3ef" providerId="ADAL" clId="{8BD72FBE-3262-4B46-8542-9F5281E471C6}" dt="2020-09-07T18:31:39.112" v="85" actId="20577"/>
          <ac:spMkLst>
            <pc:docMk/>
            <pc:sldMk cId="2130089915" sldId="266"/>
            <ac:spMk id="3" creationId="{00000000-0000-0000-0000-000000000000}"/>
          </ac:spMkLst>
        </pc:spChg>
      </pc:sldChg>
      <pc:sldChg chg="addSp delSp modSp mod">
        <pc:chgData name="Kellerhals Thomas" userId="14bea781-3652-4910-bb87-63b270eba3ef" providerId="ADAL" clId="{8BD72FBE-3262-4B46-8542-9F5281E471C6}" dt="2020-09-07T18:34:39.833" v="134" actId="1076"/>
        <pc:sldMkLst>
          <pc:docMk/>
          <pc:sldMk cId="2528209913" sldId="269"/>
        </pc:sldMkLst>
        <pc:picChg chg="add mod modCrop">
          <ac:chgData name="Kellerhals Thomas" userId="14bea781-3652-4910-bb87-63b270eba3ef" providerId="ADAL" clId="{8BD72FBE-3262-4B46-8542-9F5281E471C6}" dt="2020-09-07T18:34:39.833" v="134" actId="1076"/>
          <ac:picMkLst>
            <pc:docMk/>
            <pc:sldMk cId="2528209913" sldId="269"/>
            <ac:picMk id="2" creationId="{6E987968-85DE-4970-A5DE-34AC7FF9995B}"/>
          </ac:picMkLst>
        </pc:picChg>
        <pc:picChg chg="del">
          <ac:chgData name="Kellerhals Thomas" userId="14bea781-3652-4910-bb87-63b270eba3ef" providerId="ADAL" clId="{8BD72FBE-3262-4B46-8542-9F5281E471C6}" dt="2020-09-07T18:33:12.104" v="90" actId="478"/>
          <ac:picMkLst>
            <pc:docMk/>
            <pc:sldMk cId="2528209913" sldId="269"/>
            <ac:picMk id="2051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5F9F-9FC5-491A-833E-13B270D8A816}" type="datetimeFigureOut">
              <a:rPr lang="de-CH" smtClean="0"/>
              <a:t>10.09.2024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58ECB-B3AE-4155-B05F-D838D584F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714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!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5888"/>
            <a:ext cx="19478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43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724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ulleitung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0"/>
            <a:ext cx="5153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2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lleitung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0"/>
            <a:ext cx="5153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9552" y="1052737"/>
            <a:ext cx="8425061" cy="5113114"/>
          </a:xfrm>
        </p:spPr>
        <p:txBody>
          <a:bodyPr/>
          <a:lstStyle>
            <a:lvl1pPr marL="0" indent="0">
              <a:buNone/>
              <a:defRPr sz="2800"/>
            </a:lvl1pPr>
            <a:lvl2pPr marL="625475" indent="-168275">
              <a:buFont typeface="Arial" pitchFamily="34" charset="0"/>
              <a:buChar char="•"/>
              <a:defRPr sz="2000"/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20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119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lleitung Bildung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5888"/>
            <a:ext cx="19478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0"/>
            <a:ext cx="5153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91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76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 B!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5888"/>
            <a:ext cx="19478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5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77E8-C454-47DB-A90B-2CCA8AAE6213}" type="datetimeFigureOut">
              <a:rPr lang="de-CH"/>
              <a:pPr>
                <a:defRPr/>
              </a:pPr>
              <a:t>10.09.2024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162B-5773-4E9B-965A-CDDD62E5FB8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567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86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5888"/>
            <a:ext cx="19478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50874"/>
            <a:ext cx="8229600" cy="766763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Symbol" pitchFamily="18" charset="2"/>
              <a:buChar char="-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015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Symbol" pitchFamily="18" charset="2"/>
              <a:buChar char="-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67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,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5888"/>
            <a:ext cx="19478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75252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Symbol" pitchFamily="18" charset="2"/>
              <a:buChar char="-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001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,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75252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Symbol" pitchFamily="18" charset="2"/>
              <a:buChar char="-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179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840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356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CH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68930-6F33-44C4-ADBE-9B90E4A0F633}" type="datetimeFigureOut">
              <a:rPr lang="de-CH"/>
              <a:pPr>
                <a:defRPr/>
              </a:pPr>
              <a:t>10.09.2024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01E64-744D-48D9-955B-10086025D7B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1031" name="Grafik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b="23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1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alt enthält.&#10;&#10;Automatisch generierte Beschreibung">
            <a:extLst>
              <a:ext uri="{FF2B5EF4-FFF2-40B4-BE49-F238E27FC236}">
                <a16:creationId xmlns:a16="http://schemas.microsoft.com/office/drawing/2014/main" id="{06E33572-2035-464D-8DFA-08A899C2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35" y="908721"/>
            <a:ext cx="498953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2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7772400" cy="1470025"/>
          </a:xfrm>
        </p:spPr>
        <p:txBody>
          <a:bodyPr/>
          <a:lstStyle/>
          <a:p>
            <a:r>
              <a:rPr lang="de-CH" altLang="de-DE" sz="3200" b="1" dirty="0"/>
              <a:t>Wäre ein Austauschjahr etwas für mich?</a:t>
            </a:r>
          </a:p>
        </p:txBody>
      </p:sp>
      <p:sp>
        <p:nvSpPr>
          <p:cNvPr id="4" name="Rechteck 3"/>
          <p:cNvSpPr/>
          <p:nvPr/>
        </p:nvSpPr>
        <p:spPr>
          <a:xfrm>
            <a:off x="1259632" y="2996952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71AF586-7EBD-4568-AF43-05EF0C60CD7C}"/>
              </a:ext>
            </a:extLst>
          </p:cNvPr>
          <p:cNvSpPr txBox="1"/>
          <p:nvPr/>
        </p:nvSpPr>
        <p:spPr>
          <a:xfrm>
            <a:off x="645332" y="2196092"/>
            <a:ext cx="684076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3200" dirty="0"/>
              <a:t>Allgemeine Informationen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3200" dirty="0"/>
              <a:t>Die Organisationen stellen sich vor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3200" dirty="0"/>
              <a:t>Zeit für individuelle Gespräche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CH" altLang="de-DE" dirty="0"/>
              <a:t>Diskussion mit den Eltern</a:t>
            </a:r>
          </a:p>
          <a:p>
            <a:pPr marL="514350" indent="-514350">
              <a:buFont typeface="+mj-lt"/>
              <a:buAutoNum type="arabicPeriod"/>
            </a:pPr>
            <a:r>
              <a:rPr lang="de-CH" altLang="de-DE" dirty="0"/>
              <a:t>Erfüllung der internen Richtlinien für ein Austauschjahr (</a:t>
            </a:r>
            <a:r>
              <a:rPr lang="de-CH" altLang="de-DE" b="1" dirty="0"/>
              <a:t>Notenschnitt 4.6</a:t>
            </a:r>
            <a:r>
              <a:rPr lang="de-CH" altLang="de-DE" dirty="0"/>
              <a:t>)</a:t>
            </a:r>
            <a:endParaRPr lang="de-CH" altLang="de-DE" dirty="0">
              <a:cs typeface="Calibri"/>
            </a:endParaRPr>
          </a:p>
          <a:p>
            <a:endParaRPr lang="de-CH" alt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97E0724-5001-49D2-A66D-229C949E4A47}"/>
              </a:ext>
            </a:extLst>
          </p:cNvPr>
          <p:cNvSpPr txBox="1"/>
          <p:nvPr/>
        </p:nvSpPr>
        <p:spPr>
          <a:xfrm>
            <a:off x="457200" y="90872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/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4039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4"/>
          <p:cNvSpPr>
            <a:spLocks noGrp="1"/>
          </p:cNvSpPr>
          <p:nvPr>
            <p:ph idx="1"/>
          </p:nvPr>
        </p:nvSpPr>
        <p:spPr>
          <a:xfrm>
            <a:off x="467544" y="1238793"/>
            <a:ext cx="8229600" cy="590465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de-CH" altLang="de-DE" dirty="0"/>
              <a:t>Schriftliches Gesuch an </a:t>
            </a:r>
            <a:r>
              <a:rPr lang="de-CH" altLang="de-DE" dirty="0" err="1"/>
              <a:t>Konrektor:in</a:t>
            </a:r>
            <a:endParaRPr lang="de-CH" altLang="de-DE" dirty="0"/>
          </a:p>
          <a:p>
            <a:r>
              <a:rPr lang="de-CH" altLang="de-DE" dirty="0"/>
              <a:t>	-&gt; Anmeldefristen:</a:t>
            </a:r>
          </a:p>
          <a:p>
            <a:r>
              <a:rPr lang="de-CH" altLang="de-DE" dirty="0"/>
              <a:t>	für Abreise Sommer 2025: </a:t>
            </a:r>
            <a:r>
              <a:rPr lang="de-CH" altLang="de-DE" b="1" dirty="0"/>
              <a:t>11.11.24</a:t>
            </a:r>
          </a:p>
          <a:p>
            <a:pPr>
              <a:spcAft>
                <a:spcPts val="1200"/>
              </a:spcAft>
            </a:pPr>
            <a:r>
              <a:rPr lang="de-CH" altLang="de-DE" dirty="0"/>
              <a:t>	für Abreise Winter 2026: </a:t>
            </a:r>
            <a:r>
              <a:rPr lang="de-CH" altLang="de-DE" b="1" dirty="0"/>
              <a:t>Mai 25 (vor ZBK)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de-CH" altLang="de-DE" dirty="0"/>
              <a:t>Bewilligung des Gesuchs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de-CH" altLang="de-DE" dirty="0"/>
              <a:t>Anmeldung bei Austauschorganisation</a:t>
            </a:r>
          </a:p>
          <a:p>
            <a:endParaRPr lang="de-CH" altLang="de-DE" dirty="0"/>
          </a:p>
          <a:p>
            <a:endParaRPr lang="de-CH" altLang="de-DE" dirty="0">
              <a:cs typeface="Calibri"/>
            </a:endParaRPr>
          </a:p>
          <a:p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5328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4"/>
          <p:cNvSpPr>
            <a:spLocks noGrp="1"/>
          </p:cNvSpPr>
          <p:nvPr>
            <p:ph idx="1"/>
          </p:nvPr>
        </p:nvSpPr>
        <p:spPr>
          <a:xfrm>
            <a:off x="467544" y="1238793"/>
            <a:ext cx="8229600" cy="5904656"/>
          </a:xfrm>
        </p:spPr>
        <p:txBody>
          <a:bodyPr/>
          <a:lstStyle/>
          <a:p>
            <a:pPr marL="541338" indent="-541338">
              <a:spcAft>
                <a:spcPts val="1200"/>
              </a:spcAft>
              <a:buAutoNum type="arabicPeriod" startAt="6"/>
            </a:pPr>
            <a:r>
              <a:rPr lang="de-CH" altLang="de-DE" dirty="0"/>
              <a:t>Spätestens 4 Wochen vor Abreise</a:t>
            </a:r>
            <a:r>
              <a:rPr lang="de-CH" altLang="de-DE"/>
              <a:t>: offizielle </a:t>
            </a:r>
            <a:r>
              <a:rPr lang="de-CH" altLang="de-DE" dirty="0"/>
              <a:t>Abmeldung bei der Schule (Austrittsformular: online; Abgabe: Sekretariat 218) </a:t>
            </a:r>
          </a:p>
          <a:p>
            <a:pPr marL="541020" indent="-541020">
              <a:spcAft>
                <a:spcPts val="1200"/>
              </a:spcAft>
              <a:buAutoNum type="arabicPeriod" startAt="6"/>
            </a:pPr>
            <a:r>
              <a:rPr lang="de-CH" altLang="de-DE" dirty="0"/>
              <a:t>Vor Abreise: Gespräch mit </a:t>
            </a:r>
            <a:r>
              <a:rPr lang="de-CH" altLang="de-DE" dirty="0" err="1"/>
              <a:t>Konrektor:in</a:t>
            </a:r>
            <a:endParaRPr lang="de-CH" altLang="de-DE" dirty="0">
              <a:cs typeface="Calibri"/>
            </a:endParaRPr>
          </a:p>
          <a:p>
            <a:pPr marL="541338" indent="-541338">
              <a:buAutoNum type="arabicPeriod" startAt="6"/>
            </a:pPr>
            <a:r>
              <a:rPr lang="de-CH" altLang="de-DE" dirty="0"/>
              <a:t>Kontaktaufnahme mit </a:t>
            </a:r>
            <a:r>
              <a:rPr lang="de-CH" altLang="de-DE" dirty="0" err="1"/>
              <a:t>Konrektor:in</a:t>
            </a:r>
            <a:r>
              <a:rPr lang="de-CH" altLang="de-DE" dirty="0"/>
              <a:t> mindestens 2 Monate vor dem Wiedereintritt</a:t>
            </a:r>
          </a:p>
          <a:p>
            <a:endParaRPr lang="de-CH" altLang="de-DE" dirty="0">
              <a:cs typeface="Calibri"/>
            </a:endParaRPr>
          </a:p>
          <a:p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4278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02593C2-BAFF-0586-DB36-D3842BEB0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14" y="1052736"/>
            <a:ext cx="7484171" cy="40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0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de-CH" altLang="de-DE" dirty="0"/>
              <a:t>Mediothek: Gestell mit Infomaterial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CH" altLang="de-DE" dirty="0"/>
              <a:t>Infowand 2. Stock, kleiner Trakt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CH" altLang="de-DE" dirty="0">
                <a:cs typeface="Calibri"/>
              </a:rPr>
              <a:t>martina.koelliker@kantiolten.ch</a:t>
            </a:r>
          </a:p>
          <a:p>
            <a:endParaRPr lang="de-CH" alt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97E0724-5001-49D2-A66D-229C949E4A47}"/>
              </a:ext>
            </a:extLst>
          </p:cNvPr>
          <p:cNvSpPr txBox="1"/>
          <p:nvPr/>
        </p:nvSpPr>
        <p:spPr>
          <a:xfrm>
            <a:off x="457200" y="90872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/>
              <a:t>Weitere Infos</a:t>
            </a:r>
          </a:p>
        </p:txBody>
      </p:sp>
    </p:spTree>
    <p:extLst>
      <p:ext uri="{BB962C8B-B14F-4D97-AF65-F5344CB8AC3E}">
        <p14:creationId xmlns:p14="http://schemas.microsoft.com/office/powerpoint/2010/main" val="5465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312368"/>
          </a:xfrm>
        </p:spPr>
        <p:txBody>
          <a:bodyPr/>
          <a:lstStyle/>
          <a:p>
            <a:r>
              <a:rPr lang="de-CH" dirty="0"/>
              <a:t>Wir begrüssen herzlich folgende Organisationen: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>
                <a:cs typeface="Calibri"/>
              </a:rPr>
              <a:t>Rotary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>
                <a:cs typeface="Calibri"/>
              </a:rPr>
              <a:t>AFS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>
                <a:cs typeface="Calibri"/>
              </a:rPr>
              <a:t>into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>
                <a:cs typeface="Calibri"/>
              </a:rPr>
              <a:t>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>
                <a:cs typeface="Calibri"/>
              </a:rPr>
              <a:t>YFU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>
              <a:cs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1B1390-0AF2-473A-84DE-33385563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0089915"/>
      </p:ext>
    </p:extLst>
  </p:cSld>
  <p:clrMapOvr>
    <a:masterClrMapping/>
  </p:clrMapOvr>
</p:sld>
</file>

<file path=ppt/theme/theme1.xml><?xml version="1.0" encoding="utf-8"?>
<a:theme xmlns:a="http://schemas.openxmlformats.org/drawingml/2006/main" name="PPP Vorlage B!ldun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Vorlage B!ldung</Template>
  <TotalTime>0</TotalTime>
  <Words>141</Words>
  <Application>Microsoft Office PowerPoint</Application>
  <PresentationFormat>Bildschirmpräsentation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PPP Vorlage B!ldung</vt:lpstr>
      <vt:lpstr>PowerPoint-Präsentation</vt:lpstr>
      <vt:lpstr>Wäre ein Austauschjahr etwas für mich?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 Solothurn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Eichenberger Monika</dc:creator>
  <cp:lastModifiedBy>Kölliker Martina</cp:lastModifiedBy>
  <cp:revision>23</cp:revision>
  <cp:lastPrinted>2017-08-28T13:09:08Z</cp:lastPrinted>
  <dcterms:created xsi:type="dcterms:W3CDTF">2015-09-07T11:35:07Z</dcterms:created>
  <dcterms:modified xsi:type="dcterms:W3CDTF">2024-09-10T13:21:11Z</dcterms:modified>
</cp:coreProperties>
</file>